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7"/>
  </p:notesMasterIdLst>
  <p:sldIdLst>
    <p:sldId id="333" r:id="rId2"/>
    <p:sldId id="304" r:id="rId3"/>
    <p:sldId id="307" r:id="rId4"/>
    <p:sldId id="347" r:id="rId5"/>
    <p:sldId id="346" r:id="rId6"/>
  </p:sldIdLst>
  <p:sldSz cx="18000663" cy="10799763"/>
  <p:notesSz cx="6858000" cy="9144000"/>
  <p:defaultTextStyle>
    <a:defPPr>
      <a:defRPr lang="en-US"/>
    </a:defPPr>
    <a:lvl1pPr marL="0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2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25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584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45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07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168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27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890" algn="l" defTabSz="4568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i_fitted" id="{3F2DFD2E-8553-475A-B528-41FFAF5D82C5}">
          <p14:sldIdLst>
            <p14:sldId id="333"/>
          </p14:sldIdLst>
        </p14:section>
        <p14:section name="uni_MMEM_IMEM_mean_trajectory" id="{F0BF17A7-2815-47E0-BF45-A28384A11DD8}">
          <p14:sldIdLst>
            <p14:sldId id="304"/>
            <p14:sldId id="307"/>
            <p14:sldId id="347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74" userDrawn="1">
          <p15:clr>
            <a:srgbClr val="A4A3A4"/>
          </p15:clr>
        </p15:guide>
        <p15:guide id="2" pos="46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08" y="366"/>
      </p:cViewPr>
      <p:guideLst>
        <p:guide orient="horz" pos="974"/>
        <p:guide pos="46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EF3B-EEFC-45A8-BBCD-CA1847EDE139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FD42-B003-4E4F-947E-7F93236E1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862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725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584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445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4307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1168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8027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890" algn="l" defTabSz="913725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7" y="1767463"/>
            <a:ext cx="13500497" cy="3759916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7" y="5672377"/>
            <a:ext cx="13500497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53" indent="0" algn="ctr">
              <a:buNone/>
              <a:defRPr sz="2953"/>
            </a:lvl2pPr>
            <a:lvl3pPr marL="1350107" indent="0" algn="ctr">
              <a:buNone/>
              <a:defRPr sz="2658"/>
            </a:lvl3pPr>
            <a:lvl4pPr marL="2025160" indent="0" algn="ctr">
              <a:buNone/>
              <a:defRPr sz="2362"/>
            </a:lvl4pPr>
            <a:lvl5pPr marL="2700213" indent="0" algn="ctr">
              <a:buNone/>
              <a:defRPr sz="2362"/>
            </a:lvl5pPr>
            <a:lvl6pPr marL="3375266" indent="0" algn="ctr">
              <a:buNone/>
              <a:defRPr sz="2362"/>
            </a:lvl6pPr>
            <a:lvl7pPr marL="4050320" indent="0" algn="ctr">
              <a:buNone/>
              <a:defRPr sz="2362"/>
            </a:lvl7pPr>
            <a:lvl8pPr marL="4725373" indent="0" algn="ctr">
              <a:buNone/>
              <a:defRPr sz="2362"/>
            </a:lvl8pPr>
            <a:lvl9pPr marL="5400426" indent="0" algn="ctr">
              <a:buNone/>
              <a:defRPr sz="236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65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9" y="574988"/>
            <a:ext cx="3881393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8"/>
            <a:ext cx="11419171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6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9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8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8"/>
            <a:ext cx="15525572" cy="2362448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53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107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1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213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266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32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373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426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73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4937"/>
            <a:ext cx="7650282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4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5"/>
            <a:ext cx="15525572" cy="20874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5" y="2647446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53" indent="0">
              <a:buNone/>
              <a:defRPr sz="2953" b="1"/>
            </a:lvl2pPr>
            <a:lvl3pPr marL="1350107" indent="0">
              <a:buNone/>
              <a:defRPr sz="2658" b="1"/>
            </a:lvl3pPr>
            <a:lvl4pPr marL="2025160" indent="0">
              <a:buNone/>
              <a:defRPr sz="2362" b="1"/>
            </a:lvl4pPr>
            <a:lvl5pPr marL="2700213" indent="0">
              <a:buNone/>
              <a:defRPr sz="2362" b="1"/>
            </a:lvl5pPr>
            <a:lvl6pPr marL="3375266" indent="0">
              <a:buNone/>
              <a:defRPr sz="2362" b="1"/>
            </a:lvl6pPr>
            <a:lvl7pPr marL="4050320" indent="0">
              <a:buNone/>
              <a:defRPr sz="2362" b="1"/>
            </a:lvl7pPr>
            <a:lvl8pPr marL="4725373" indent="0">
              <a:buNone/>
              <a:defRPr sz="2362" b="1"/>
            </a:lvl8pPr>
            <a:lvl9pPr marL="5400426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5" y="3944916"/>
            <a:ext cx="7615123" cy="5802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6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53" indent="0">
              <a:buNone/>
              <a:defRPr sz="2953" b="1"/>
            </a:lvl2pPr>
            <a:lvl3pPr marL="1350107" indent="0">
              <a:buNone/>
              <a:defRPr sz="2658" b="1"/>
            </a:lvl3pPr>
            <a:lvl4pPr marL="2025160" indent="0">
              <a:buNone/>
              <a:defRPr sz="2362" b="1"/>
            </a:lvl4pPr>
            <a:lvl5pPr marL="2700213" indent="0">
              <a:buNone/>
              <a:defRPr sz="2362" b="1"/>
            </a:lvl5pPr>
            <a:lvl6pPr marL="3375266" indent="0">
              <a:buNone/>
              <a:defRPr sz="2362" b="1"/>
            </a:lvl6pPr>
            <a:lvl7pPr marL="4050320" indent="0">
              <a:buNone/>
              <a:defRPr sz="2362" b="1"/>
            </a:lvl7pPr>
            <a:lvl8pPr marL="4725373" indent="0">
              <a:buNone/>
              <a:defRPr sz="2362" b="1"/>
            </a:lvl8pPr>
            <a:lvl9pPr marL="5400426" indent="0">
              <a:buNone/>
              <a:defRPr sz="236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5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43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31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5"/>
            <a:ext cx="5805682" cy="2519946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30" y="1554967"/>
            <a:ext cx="9112837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70"/>
          </a:xfrm>
        </p:spPr>
        <p:txBody>
          <a:bodyPr/>
          <a:lstStyle>
            <a:lvl1pPr marL="0" indent="0">
              <a:buNone/>
              <a:defRPr sz="2362"/>
            </a:lvl1pPr>
            <a:lvl2pPr marL="675053" indent="0">
              <a:buNone/>
              <a:defRPr sz="2067"/>
            </a:lvl2pPr>
            <a:lvl3pPr marL="1350107" indent="0">
              <a:buNone/>
              <a:defRPr sz="1772"/>
            </a:lvl3pPr>
            <a:lvl4pPr marL="2025160" indent="0">
              <a:buNone/>
              <a:defRPr sz="1476"/>
            </a:lvl4pPr>
            <a:lvl5pPr marL="2700213" indent="0">
              <a:buNone/>
              <a:defRPr sz="1476"/>
            </a:lvl5pPr>
            <a:lvl6pPr marL="3375266" indent="0">
              <a:buNone/>
              <a:defRPr sz="1476"/>
            </a:lvl6pPr>
            <a:lvl7pPr marL="4050320" indent="0">
              <a:buNone/>
              <a:defRPr sz="1476"/>
            </a:lvl7pPr>
            <a:lvl8pPr marL="4725373" indent="0">
              <a:buNone/>
              <a:defRPr sz="1476"/>
            </a:lvl8pPr>
            <a:lvl9pPr marL="5400426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19985"/>
            <a:ext cx="5805682" cy="2519946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30" y="1554967"/>
            <a:ext cx="9112837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53" indent="0">
              <a:buNone/>
              <a:defRPr sz="4134"/>
            </a:lvl2pPr>
            <a:lvl3pPr marL="1350107" indent="0">
              <a:buNone/>
              <a:defRPr sz="3543"/>
            </a:lvl3pPr>
            <a:lvl4pPr marL="2025160" indent="0">
              <a:buNone/>
              <a:defRPr sz="2953"/>
            </a:lvl4pPr>
            <a:lvl5pPr marL="2700213" indent="0">
              <a:buNone/>
              <a:defRPr sz="2953"/>
            </a:lvl5pPr>
            <a:lvl6pPr marL="3375266" indent="0">
              <a:buNone/>
              <a:defRPr sz="2953"/>
            </a:lvl6pPr>
            <a:lvl7pPr marL="4050320" indent="0">
              <a:buNone/>
              <a:defRPr sz="2953"/>
            </a:lvl7pPr>
            <a:lvl8pPr marL="4725373" indent="0">
              <a:buNone/>
              <a:defRPr sz="2953"/>
            </a:lvl8pPr>
            <a:lvl9pPr marL="5400426" indent="0">
              <a:buNone/>
              <a:defRPr sz="295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39929"/>
            <a:ext cx="5805682" cy="6002370"/>
          </a:xfrm>
        </p:spPr>
        <p:txBody>
          <a:bodyPr/>
          <a:lstStyle>
            <a:lvl1pPr marL="0" indent="0">
              <a:buNone/>
              <a:defRPr sz="2362"/>
            </a:lvl1pPr>
            <a:lvl2pPr marL="675053" indent="0">
              <a:buNone/>
              <a:defRPr sz="2067"/>
            </a:lvl2pPr>
            <a:lvl3pPr marL="1350107" indent="0">
              <a:buNone/>
              <a:defRPr sz="1772"/>
            </a:lvl3pPr>
            <a:lvl4pPr marL="2025160" indent="0">
              <a:buNone/>
              <a:defRPr sz="1476"/>
            </a:lvl4pPr>
            <a:lvl5pPr marL="2700213" indent="0">
              <a:buNone/>
              <a:defRPr sz="1476"/>
            </a:lvl5pPr>
            <a:lvl6pPr marL="3375266" indent="0">
              <a:buNone/>
              <a:defRPr sz="1476"/>
            </a:lvl6pPr>
            <a:lvl7pPr marL="4050320" indent="0">
              <a:buNone/>
              <a:defRPr sz="1476"/>
            </a:lvl7pPr>
            <a:lvl8pPr marL="4725373" indent="0">
              <a:buNone/>
              <a:defRPr sz="1476"/>
            </a:lvl8pPr>
            <a:lvl9pPr marL="5400426" indent="0">
              <a:buNone/>
              <a:defRPr sz="147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25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5"/>
            <a:ext cx="15525572" cy="2087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50" y="10009788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8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8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9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350107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27" indent="-337527" algn="l" defTabSz="1350107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80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633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686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740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793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846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900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953" indent="-337527" algn="l" defTabSz="1350107" rtl="0" eaLnBrk="1" latinLnBrk="0" hangingPunct="1">
        <a:lnSpc>
          <a:spcPct val="90000"/>
        </a:lnSpc>
        <a:spcBef>
          <a:spcPts val="737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53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107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160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213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266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320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373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426" algn="l" defTabSz="1350107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51" Type="http://schemas.openxmlformats.org/officeDocument/2006/relationships/image" Target="../media/image84.png"/><Relationship Id="rId3" Type="http://schemas.openxmlformats.org/officeDocument/2006/relationships/image" Target="../media/image86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9" Type="http://schemas.openxmlformats.org/officeDocument/2006/relationships/image" Target="../media/image171.png"/><Relationship Id="rId21" Type="http://schemas.openxmlformats.org/officeDocument/2006/relationships/image" Target="../media/image153.png"/><Relationship Id="rId34" Type="http://schemas.openxmlformats.org/officeDocument/2006/relationships/image" Target="../media/image166.png"/><Relationship Id="rId42" Type="http://schemas.openxmlformats.org/officeDocument/2006/relationships/image" Target="../media/image174.png"/><Relationship Id="rId47" Type="http://schemas.openxmlformats.org/officeDocument/2006/relationships/image" Target="../media/image179.png"/><Relationship Id="rId50" Type="http://schemas.openxmlformats.org/officeDocument/2006/relationships/image" Target="../media/image84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9" Type="http://schemas.openxmlformats.org/officeDocument/2006/relationships/image" Target="../media/image161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40" Type="http://schemas.openxmlformats.org/officeDocument/2006/relationships/image" Target="../media/image172.png"/><Relationship Id="rId45" Type="http://schemas.openxmlformats.org/officeDocument/2006/relationships/image" Target="../media/image177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49" Type="http://schemas.openxmlformats.org/officeDocument/2006/relationships/image" Target="../media/image181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4" Type="http://schemas.openxmlformats.org/officeDocument/2006/relationships/image" Target="../media/image176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43" Type="http://schemas.openxmlformats.org/officeDocument/2006/relationships/image" Target="../media/image175.png"/><Relationship Id="rId48" Type="http://schemas.openxmlformats.org/officeDocument/2006/relationships/image" Target="../media/image180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46" Type="http://schemas.openxmlformats.org/officeDocument/2006/relationships/image" Target="../media/image178.png"/><Relationship Id="rId20" Type="http://schemas.openxmlformats.org/officeDocument/2006/relationships/image" Target="../media/image152.png"/><Relationship Id="rId41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9" Type="http://schemas.openxmlformats.org/officeDocument/2006/relationships/image" Target="../media/image219.png"/><Relationship Id="rId21" Type="http://schemas.openxmlformats.org/officeDocument/2006/relationships/image" Target="../media/image201.png"/><Relationship Id="rId34" Type="http://schemas.openxmlformats.org/officeDocument/2006/relationships/image" Target="../media/image214.png"/><Relationship Id="rId42" Type="http://schemas.openxmlformats.org/officeDocument/2006/relationships/image" Target="../media/image222.png"/><Relationship Id="rId47" Type="http://schemas.openxmlformats.org/officeDocument/2006/relationships/image" Target="../media/image227.png"/><Relationship Id="rId50" Type="http://schemas.openxmlformats.org/officeDocument/2006/relationships/image" Target="../media/image84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29" Type="http://schemas.openxmlformats.org/officeDocument/2006/relationships/image" Target="../media/image209.png"/><Relationship Id="rId11" Type="http://schemas.openxmlformats.org/officeDocument/2006/relationships/image" Target="../media/image191.pn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40" Type="http://schemas.openxmlformats.org/officeDocument/2006/relationships/image" Target="../media/image220.png"/><Relationship Id="rId45" Type="http://schemas.openxmlformats.org/officeDocument/2006/relationships/image" Target="../media/image225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49" Type="http://schemas.openxmlformats.org/officeDocument/2006/relationships/image" Target="../media/image229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31" Type="http://schemas.openxmlformats.org/officeDocument/2006/relationships/image" Target="../media/image211.png"/><Relationship Id="rId44" Type="http://schemas.openxmlformats.org/officeDocument/2006/relationships/image" Target="../media/image224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43" Type="http://schemas.openxmlformats.org/officeDocument/2006/relationships/image" Target="../media/image223.png"/><Relationship Id="rId48" Type="http://schemas.openxmlformats.org/officeDocument/2006/relationships/image" Target="../media/image228.png"/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33" Type="http://schemas.openxmlformats.org/officeDocument/2006/relationships/image" Target="../media/image213.png"/><Relationship Id="rId38" Type="http://schemas.openxmlformats.org/officeDocument/2006/relationships/image" Target="../media/image218.png"/><Relationship Id="rId46" Type="http://schemas.openxmlformats.org/officeDocument/2006/relationships/image" Target="../media/image226.png"/><Relationship Id="rId20" Type="http://schemas.openxmlformats.org/officeDocument/2006/relationships/image" Target="../media/image200.png"/><Relationship Id="rId41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022F0-457A-1F21-6DDA-97831B67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591D9728-04F9-0CC1-BDDD-900E05F9C33B}"/>
              </a:ext>
            </a:extLst>
          </p:cNvPr>
          <p:cNvGrpSpPr/>
          <p:nvPr/>
        </p:nvGrpSpPr>
        <p:grpSpPr>
          <a:xfrm>
            <a:off x="3095675" y="359321"/>
            <a:ext cx="13179706" cy="720000"/>
            <a:chOff x="3095675" y="359321"/>
            <a:chExt cx="13179705" cy="720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1840215-0F39-CB2F-6594-711004DC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5675" y="359321"/>
              <a:ext cx="1291194" cy="7200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5C3FB9B-1C23-B00C-ABBD-E8AA297C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144" y="359321"/>
              <a:ext cx="1291194" cy="7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7F6E9B6-9D24-820B-E5D3-98BA9D21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012" y="359321"/>
              <a:ext cx="1291194" cy="72000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2D062AA-63B3-77CD-2D82-483CE557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6222" y="359321"/>
              <a:ext cx="1291194" cy="72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B42255C-7263-5886-EB8B-00AA41193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1399" y="359321"/>
              <a:ext cx="1291194" cy="7200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26A3837-6CE6-3B71-8F61-AF746C05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6609" y="359321"/>
              <a:ext cx="1291194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B5AC070-E001-1690-9183-9069A9A4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7926" y="359321"/>
              <a:ext cx="1291194" cy="72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A087FA3-F693-95BA-8D91-1532F395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4186" y="359321"/>
              <a:ext cx="1291194" cy="7200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123F93-D92E-5C8D-8142-FABC357F7132}"/>
              </a:ext>
            </a:extLst>
          </p:cNvPr>
          <p:cNvGrpSpPr/>
          <p:nvPr/>
        </p:nvGrpSpPr>
        <p:grpSpPr>
          <a:xfrm>
            <a:off x="3095677" y="1547689"/>
            <a:ext cx="13179706" cy="720000"/>
            <a:chOff x="3095675" y="1583457"/>
            <a:chExt cx="13179705" cy="720000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8886C845-0E98-3582-AEA3-48578BC1C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5675" y="1583457"/>
              <a:ext cx="1291194" cy="7200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88D9F74C-92D8-2CD9-A460-70D3CC4EE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144" y="1583457"/>
              <a:ext cx="1291194" cy="72000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3B829C83-541C-546E-5299-9CDD3DA9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6222" y="1583457"/>
              <a:ext cx="1291194" cy="720000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C5D337EB-31E8-B750-B79D-94A628BA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012" y="1583457"/>
              <a:ext cx="1291194" cy="7200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C9F4E2FC-C43F-7CA5-45ED-988FFB2B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1399" y="1583457"/>
              <a:ext cx="1291194" cy="7200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B2B1CE04-8EC4-65A6-B9DA-073A18CF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6609" y="1583457"/>
              <a:ext cx="1291194" cy="720000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B39A7E36-324B-8691-2611-AF890D63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4186" y="1583457"/>
              <a:ext cx="1291194" cy="72000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8268C7E7-1C15-12C6-5444-1CA13E60D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7926" y="1583457"/>
              <a:ext cx="1291194" cy="720000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877F88-E2CA-55A4-D9C2-85504E190A1F}"/>
              </a:ext>
            </a:extLst>
          </p:cNvPr>
          <p:cNvGrpSpPr/>
          <p:nvPr/>
        </p:nvGrpSpPr>
        <p:grpSpPr>
          <a:xfrm>
            <a:off x="3095677" y="3933860"/>
            <a:ext cx="13179706" cy="720000"/>
            <a:chOff x="3095675" y="3933859"/>
            <a:chExt cx="13179705" cy="720000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85E6D0D0-8612-6413-C698-9D3CEDD54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0144" y="3933859"/>
              <a:ext cx="1291194" cy="720000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5C291FE4-AD85-9A13-E757-5596E4A7C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5675" y="3933859"/>
              <a:ext cx="1291194" cy="720000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4AFB1AAA-1C96-B1A6-272F-AF6DD372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6222" y="3933859"/>
              <a:ext cx="1291194" cy="720000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1FDB893-AE75-EA2D-C16B-04D154A4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012" y="3933859"/>
              <a:ext cx="1291194" cy="720000"/>
            </a:xfrm>
            <a:prstGeom prst="rect">
              <a:avLst/>
            </a:prstGeom>
          </p:spPr>
        </p:pic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62E847C5-A48D-634C-D5F1-735C1C6C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6609" y="3933859"/>
              <a:ext cx="1291194" cy="720000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2C6EE8AC-863D-598A-DB2A-6A67A02A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1399" y="3933859"/>
              <a:ext cx="1291194" cy="720000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29AECD26-96A8-3149-F5F1-F849D4941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7926" y="3933859"/>
              <a:ext cx="1291194" cy="7200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A0FD2895-67B8-54B6-EE7B-26102FA84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4186" y="3933859"/>
              <a:ext cx="1291194" cy="720000"/>
            </a:xfrm>
            <a:prstGeom prst="rect">
              <a:avLst/>
            </a:prstGeom>
          </p:spPr>
        </p:pic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95D55793-C78C-BC69-FE46-3E2EA3AE634C}"/>
              </a:ext>
            </a:extLst>
          </p:cNvPr>
          <p:cNvSpPr txBox="1"/>
          <p:nvPr/>
        </p:nvSpPr>
        <p:spPr>
          <a:xfrm>
            <a:off x="1341602" y="1729570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9D91C6A-CD1A-8850-CC94-EAAE75EFF03D}"/>
              </a:ext>
            </a:extLst>
          </p:cNvPr>
          <p:cNvSpPr txBox="1"/>
          <p:nvPr/>
        </p:nvSpPr>
        <p:spPr>
          <a:xfrm>
            <a:off x="1341608" y="4068260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1E37CFF-8C96-3E35-7492-B10F2CCC0F91}"/>
              </a:ext>
            </a:extLst>
          </p:cNvPr>
          <p:cNvSpPr txBox="1"/>
          <p:nvPr/>
        </p:nvSpPr>
        <p:spPr>
          <a:xfrm>
            <a:off x="1341602" y="349698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Ground Truth</a:t>
            </a:r>
            <a:endParaRPr lang="zh-CN" altLang="en-US" sz="2400" b="1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617C597-3334-02E6-6527-2D8AC0679ACB}"/>
              </a:ext>
            </a:extLst>
          </p:cNvPr>
          <p:cNvSpPr txBox="1"/>
          <p:nvPr/>
        </p:nvSpPr>
        <p:spPr>
          <a:xfrm>
            <a:off x="3599737" y="4869973"/>
            <a:ext cx="194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(a-1) Scan 1</a:t>
            </a:r>
            <a:endParaRPr lang="zh-CN" altLang="en-US" sz="2400" b="1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73019B8A-BD6B-6212-FF35-57A72CAA0E4B}"/>
              </a:ext>
            </a:extLst>
          </p:cNvPr>
          <p:cNvSpPr txBox="1"/>
          <p:nvPr/>
        </p:nvSpPr>
        <p:spPr>
          <a:xfrm>
            <a:off x="7104127" y="4869973"/>
            <a:ext cx="194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(a-2) Scan 2</a:t>
            </a:r>
            <a:endParaRPr lang="zh-CN" altLang="en-US" sz="2400" b="1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7DF84E8-9258-B8AF-C971-2979EDF85A4E}"/>
              </a:ext>
            </a:extLst>
          </p:cNvPr>
          <p:cNvSpPr txBox="1"/>
          <p:nvPr/>
        </p:nvSpPr>
        <p:spPr>
          <a:xfrm>
            <a:off x="10608516" y="4869973"/>
            <a:ext cx="194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(a-3) Scan 3</a:t>
            </a:r>
            <a:endParaRPr lang="zh-CN" altLang="en-US" sz="2400" b="1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D10116CE-6200-5130-5AA6-41D75295B8B8}"/>
              </a:ext>
            </a:extLst>
          </p:cNvPr>
          <p:cNvSpPr txBox="1"/>
          <p:nvPr/>
        </p:nvSpPr>
        <p:spPr>
          <a:xfrm>
            <a:off x="14112906" y="4869973"/>
            <a:ext cx="1944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(a-4) Scan 4</a:t>
            </a:r>
            <a:endParaRPr lang="zh-CN" altLang="en-US" sz="2400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B469C1-65D6-9182-BEF3-DCF7921F8F69}"/>
              </a:ext>
            </a:extLst>
          </p:cNvPr>
          <p:cNvSpPr txBox="1"/>
          <p:nvPr/>
        </p:nvSpPr>
        <p:spPr>
          <a:xfrm>
            <a:off x="16878026" y="2610080"/>
            <a:ext cx="31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458DF3F-1581-3874-2A0F-92AB2321500D}"/>
              </a:ext>
            </a:extLst>
          </p:cNvPr>
          <p:cNvSpPr txBox="1"/>
          <p:nvPr/>
        </p:nvSpPr>
        <p:spPr>
          <a:xfrm>
            <a:off x="16878021" y="1808737"/>
            <a:ext cx="638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82970F7-7105-8D84-D201-DCB001E3418E}"/>
              </a:ext>
            </a:extLst>
          </p:cNvPr>
          <p:cNvSpPr txBox="1"/>
          <p:nvPr/>
        </p:nvSpPr>
        <p:spPr>
          <a:xfrm>
            <a:off x="16878020" y="1007394"/>
            <a:ext cx="31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EF1227-1CF5-B19B-F9C1-4AC59A822EB0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3323" y="1079786"/>
            <a:ext cx="109401" cy="1745587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53BAEA8E-3B0E-0CE6-29FC-642A28F30D50}"/>
              </a:ext>
            </a:extLst>
          </p:cNvPr>
          <p:cNvGrpSpPr/>
          <p:nvPr/>
        </p:nvGrpSpPr>
        <p:grpSpPr>
          <a:xfrm>
            <a:off x="1715683" y="5950758"/>
            <a:ext cx="15054139" cy="4343198"/>
            <a:chOff x="1881929" y="5262584"/>
            <a:chExt cx="15054139" cy="4343198"/>
          </a:xfrm>
        </p:grpSpPr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2B5BC303-15EF-0502-8D36-4896519C089A}"/>
                </a:ext>
              </a:extLst>
            </p:cNvPr>
            <p:cNvGrpSpPr/>
            <p:nvPr/>
          </p:nvGrpSpPr>
          <p:grpSpPr>
            <a:xfrm>
              <a:off x="3952945" y="5462597"/>
              <a:ext cx="12983123" cy="4143185"/>
              <a:chOff x="1904327" y="1897865"/>
              <a:chExt cx="12983123" cy="4143185"/>
            </a:xfrm>
          </p:grpSpPr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84CF8DE3-C673-4A89-94DD-EA0DC95DF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75320" y="3233234"/>
                <a:ext cx="3535773" cy="1971630"/>
              </a:xfrm>
              <a:prstGeom prst="rect">
                <a:avLst/>
              </a:prstGeom>
            </p:spPr>
          </p:pic>
          <p:pic>
            <p:nvPicPr>
              <p:cNvPr id="135" name="图片 134">
                <a:extLst>
                  <a:ext uri="{FF2B5EF4-FFF2-40B4-BE49-F238E27FC236}">
                    <a16:creationId xmlns:a16="http://schemas.microsoft.com/office/drawing/2014/main" id="{CF8DA428-294C-0104-8CA1-CD3998943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20467" y="3233234"/>
                <a:ext cx="3535773" cy="1971630"/>
              </a:xfrm>
              <a:prstGeom prst="rect">
                <a:avLst/>
              </a:prstGeom>
            </p:spPr>
          </p:pic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1C405B6E-2C7F-4ADF-7E4C-3A59F4DB93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1362" y="2326827"/>
                <a:ext cx="1944216" cy="1224136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E8ACCD0E-C27C-2504-0F0D-F9AE854DE864}"/>
                  </a:ext>
                </a:extLst>
              </p:cNvPr>
              <p:cNvSpPr txBox="1"/>
              <p:nvPr/>
            </p:nvSpPr>
            <p:spPr>
              <a:xfrm>
                <a:off x="6313437" y="1897865"/>
                <a:ext cx="3754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Central Part of Lateral Ventricle</a:t>
                </a:r>
              </a:p>
            </p:txBody>
          </p: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A30C0792-8232-D3EC-8221-0F62CA571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7706" y="2326827"/>
                <a:ext cx="2206366" cy="1173534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5EAC7D0A-AE84-0A35-55CB-1B0F027AF449}"/>
                  </a:ext>
                </a:extLst>
              </p:cNvPr>
              <p:cNvSpPr txBox="1"/>
              <p:nvPr/>
            </p:nvSpPr>
            <p:spPr>
              <a:xfrm>
                <a:off x="6663680" y="3266018"/>
                <a:ext cx="3115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Atrium of Lateral Ventricle</a:t>
                </a:r>
              </a:p>
            </p:txBody>
          </p: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47AB3DDD-4279-C3D4-218E-7588BC86BF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0575" y="3703026"/>
                <a:ext cx="649081" cy="476808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E8B9D471-C124-9AC0-28F9-938A51FEA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3831" y="3703026"/>
                <a:ext cx="728011" cy="414522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4AF64CF2-7818-5AB6-D0C4-348948854DC3}"/>
                  </a:ext>
                </a:extLst>
              </p:cNvPr>
              <p:cNvSpPr txBox="1"/>
              <p:nvPr/>
            </p:nvSpPr>
            <p:spPr>
              <a:xfrm>
                <a:off x="6984320" y="4842999"/>
                <a:ext cx="24127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Occipital Horn of Lateral Ventricle</a:t>
                </a:r>
              </a:p>
            </p:txBody>
          </p:sp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AB7D40CB-E60F-3644-0740-2CB19BBAF6C0}"/>
                  </a:ext>
                </a:extLst>
              </p:cNvPr>
              <p:cNvSpPr txBox="1"/>
              <p:nvPr/>
            </p:nvSpPr>
            <p:spPr>
              <a:xfrm>
                <a:off x="1904327" y="3781106"/>
                <a:ext cx="2088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Frontal Horn of Lateral Ventricle</a:t>
                </a:r>
              </a:p>
            </p:txBody>
          </p: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1122CADE-BA24-9AD9-0BD4-0C03F4D2F1E2}"/>
                  </a:ext>
                </a:extLst>
              </p:cNvPr>
              <p:cNvSpPr txBox="1"/>
              <p:nvPr/>
            </p:nvSpPr>
            <p:spPr>
              <a:xfrm>
                <a:off x="3112987" y="5394719"/>
                <a:ext cx="23457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Temporal Horn of Lateral Ventricle</a:t>
                </a:r>
              </a:p>
            </p:txBody>
          </p: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3F21B38B-35FA-7CA9-C490-FA45AA7280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78567" y="4275838"/>
                <a:ext cx="263704" cy="549354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5F69FDBE-8AF0-0EA0-56B8-38BEC6455A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1645" y="4285529"/>
                <a:ext cx="367992" cy="539663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786F8CE0-6840-35EA-16AA-4EAC65522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4322" y="4968453"/>
                <a:ext cx="724396" cy="426266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5313AB6A-2477-13E8-80D7-43E217ED90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2030" y="3941430"/>
                <a:ext cx="745215" cy="71198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048DB510-D787-6EF1-EB91-A74BB3364772}"/>
                  </a:ext>
                </a:extLst>
              </p:cNvPr>
              <p:cNvSpPr txBox="1"/>
              <p:nvPr/>
            </p:nvSpPr>
            <p:spPr>
              <a:xfrm>
                <a:off x="12799218" y="3709098"/>
                <a:ext cx="2088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Frontal Horn of Lateral Ventricle</a:t>
                </a: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AC4E60F1-F6A8-FFD9-91A7-DF3C2BBEE2DD}"/>
                  </a:ext>
                </a:extLst>
              </p:cNvPr>
              <p:cNvSpPr txBox="1"/>
              <p:nvPr/>
            </p:nvSpPr>
            <p:spPr>
              <a:xfrm>
                <a:off x="11283374" y="5394719"/>
                <a:ext cx="23457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/>
                  <a:t>Temporal Horn of Lateral Ventricle</a:t>
                </a:r>
              </a:p>
            </p:txBody>
          </p: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7C09E1EA-B4D8-240B-61BA-47F2D4FAD0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143034" y="5038325"/>
                <a:ext cx="648072" cy="356394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07A622D5-F2E4-78B6-333B-E21FE3962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152454" y="3945026"/>
                <a:ext cx="790780" cy="67602"/>
              </a:xfrm>
              <a:prstGeom prst="line">
                <a:avLst/>
              </a:prstGeom>
              <a:ln w="28575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32F7D45D-522A-F223-E005-77D580610DAC}"/>
                </a:ext>
              </a:extLst>
            </p:cNvPr>
            <p:cNvSpPr txBox="1"/>
            <p:nvPr/>
          </p:nvSpPr>
          <p:spPr>
            <a:xfrm>
              <a:off x="1881929" y="5262584"/>
              <a:ext cx="9334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(b) Left Lateral Ventricle</a:t>
              </a:r>
              <a:endParaRPr lang="zh-CN" altLang="en-US" sz="2400" b="1" dirty="0"/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810D95E-1577-98FF-BF02-98729EC3E48D}"/>
              </a:ext>
            </a:extLst>
          </p:cNvPr>
          <p:cNvCxnSpPr>
            <a:cxnSpLocks/>
          </p:cNvCxnSpPr>
          <p:nvPr/>
        </p:nvCxnSpPr>
        <p:spPr>
          <a:xfrm>
            <a:off x="1341601" y="5656005"/>
            <a:ext cx="16174902" cy="0"/>
          </a:xfrm>
          <a:prstGeom prst="line">
            <a:avLst/>
          </a:prstGeom>
          <a:ln w="285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81AC4CE-39A1-EE54-0086-27FACB80A9FE}"/>
              </a:ext>
            </a:extLst>
          </p:cNvPr>
          <p:cNvSpPr txBox="1"/>
          <p:nvPr/>
        </p:nvSpPr>
        <p:spPr>
          <a:xfrm>
            <a:off x="1341601" y="2894103"/>
            <a:ext cx="79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221763-5DF3-389D-1582-7E3D029F2213}"/>
              </a:ext>
            </a:extLst>
          </p:cNvPr>
          <p:cNvGrpSpPr/>
          <p:nvPr/>
        </p:nvGrpSpPr>
        <p:grpSpPr>
          <a:xfrm>
            <a:off x="3094477" y="2736059"/>
            <a:ext cx="13180911" cy="729436"/>
            <a:chOff x="3094469" y="2792493"/>
            <a:chExt cx="13180911" cy="72943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175B3AC-F07A-5FD2-49FE-E1077E608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938" y="2792493"/>
              <a:ext cx="1292400" cy="72943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C3801A8-D1B5-550D-5544-4EE25C336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4469" y="2792493"/>
              <a:ext cx="1292400" cy="72943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A19ED1E-5C86-5B0F-87CD-9DCB1F77E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5016" y="2792493"/>
              <a:ext cx="1292400" cy="72943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8543220-8FAA-F924-2F36-FE7FD517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9806" y="2792493"/>
              <a:ext cx="1292400" cy="72943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6C4DE95-28D4-9366-81FB-A86B6648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5403" y="2792493"/>
              <a:ext cx="1292400" cy="72943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38DA02-6424-B9F4-CA7C-6E9048C0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0193" y="2792493"/>
              <a:ext cx="1292400" cy="72943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1AB1DE6-A29B-EC1F-42E6-C3EE5D04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82980" y="2792493"/>
              <a:ext cx="1292400" cy="72943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7E93573-B4B5-B6C5-E02A-BD17D4A99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07926" y="2792493"/>
              <a:ext cx="1292400" cy="729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83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1014433" y="1552086"/>
            <a:ext cx="16104712" cy="802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1014441" y="281223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1014436" y="7715832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7E48AE71-1969-E8F7-C72E-FEB7665482FD}"/>
              </a:ext>
            </a:extLst>
          </p:cNvPr>
          <p:cNvGrpSpPr/>
          <p:nvPr/>
        </p:nvGrpSpPr>
        <p:grpSpPr>
          <a:xfrm>
            <a:off x="3327602" y="1752921"/>
            <a:ext cx="12437537" cy="1836568"/>
            <a:chOff x="3327594" y="1752921"/>
            <a:chExt cx="12437537" cy="1836568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3DF33CA-D352-E39B-EC4F-3408A9447F6F}"/>
                </a:ext>
              </a:extLst>
            </p:cNvPr>
            <p:cNvGrpSpPr/>
            <p:nvPr/>
          </p:nvGrpSpPr>
          <p:grpSpPr>
            <a:xfrm>
              <a:off x="3327594" y="2797489"/>
              <a:ext cx="12437537" cy="792000"/>
              <a:chOff x="3132388" y="3801935"/>
              <a:chExt cx="12437537" cy="792000"/>
            </a:xfrm>
          </p:grpSpPr>
          <p:pic>
            <p:nvPicPr>
              <p:cNvPr id="76" name="图片 75">
                <a:extLst>
                  <a:ext uri="{FF2B5EF4-FFF2-40B4-BE49-F238E27FC236}">
                    <a16:creationId xmlns:a16="http://schemas.microsoft.com/office/drawing/2014/main" id="{AD98E28F-AF71-FE38-5F1E-5B2472CEB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2C8E6996-DA46-A0D6-F674-4367BCBE7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C25CE2B7-3F0B-236E-5ACE-4D430B361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689C8298-AF07-9B8C-E806-888055A05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88" name="图片 87">
                <a:extLst>
                  <a:ext uri="{FF2B5EF4-FFF2-40B4-BE49-F238E27FC236}">
                    <a16:creationId xmlns:a16="http://schemas.microsoft.com/office/drawing/2014/main" id="{1B28F061-6BB6-CD1C-D44E-107E4A2E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98804008-FC8E-4EBE-2D26-461CB3A75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06" name="图片 105">
                <a:extLst>
                  <a:ext uri="{FF2B5EF4-FFF2-40B4-BE49-F238E27FC236}">
                    <a16:creationId xmlns:a16="http://schemas.microsoft.com/office/drawing/2014/main" id="{5D790EA7-1140-D762-0521-B808EDF84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3801935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1" name="图片 120">
                <a:extLst>
                  <a:ext uri="{FF2B5EF4-FFF2-40B4-BE49-F238E27FC236}">
                    <a16:creationId xmlns:a16="http://schemas.microsoft.com/office/drawing/2014/main" id="{C3A0C952-0A7A-2589-D50B-21EE087BD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3801935"/>
                <a:ext cx="1420313" cy="792000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8BF44BC-2B6E-5E49-56AE-584ECB8C28DF}"/>
                </a:ext>
              </a:extLst>
            </p:cNvPr>
            <p:cNvGrpSpPr/>
            <p:nvPr/>
          </p:nvGrpSpPr>
          <p:grpSpPr>
            <a:xfrm>
              <a:off x="3327594" y="1752921"/>
              <a:ext cx="12437537" cy="792000"/>
              <a:chOff x="3132388" y="2698140"/>
              <a:chExt cx="12437537" cy="792000"/>
            </a:xfrm>
          </p:grpSpPr>
          <p:pic>
            <p:nvPicPr>
              <p:cNvPr id="123" name="图片 122">
                <a:extLst>
                  <a:ext uri="{FF2B5EF4-FFF2-40B4-BE49-F238E27FC236}">
                    <a16:creationId xmlns:a16="http://schemas.microsoft.com/office/drawing/2014/main" id="{C2296B20-1E12-BFAC-60B8-B6125D0E4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4" name="图片 123">
                <a:extLst>
                  <a:ext uri="{FF2B5EF4-FFF2-40B4-BE49-F238E27FC236}">
                    <a16:creationId xmlns:a16="http://schemas.microsoft.com/office/drawing/2014/main" id="{D08B761B-E435-6E55-E583-D4F9DE2AC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5" name="图片 124">
                <a:extLst>
                  <a:ext uri="{FF2B5EF4-FFF2-40B4-BE49-F238E27FC236}">
                    <a16:creationId xmlns:a16="http://schemas.microsoft.com/office/drawing/2014/main" id="{35F067E7-57D5-96AA-B667-8AAB5B3BC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26" name="图片 125">
                <a:extLst>
                  <a:ext uri="{FF2B5EF4-FFF2-40B4-BE49-F238E27FC236}">
                    <a16:creationId xmlns:a16="http://schemas.microsoft.com/office/drawing/2014/main" id="{402741F0-BD85-8884-EFF9-6DB338617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3" name="图片 132">
                <a:extLst>
                  <a:ext uri="{FF2B5EF4-FFF2-40B4-BE49-F238E27FC236}">
                    <a16:creationId xmlns:a16="http://schemas.microsoft.com/office/drawing/2014/main" id="{43509A2B-BBF5-2935-95EA-3686A9858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87623D8D-9390-5277-76F6-D360916A5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5" name="图片 134">
                <a:extLst>
                  <a:ext uri="{FF2B5EF4-FFF2-40B4-BE49-F238E27FC236}">
                    <a16:creationId xmlns:a16="http://schemas.microsoft.com/office/drawing/2014/main" id="{CCB0C697-B8EB-C5D6-A758-C4208AA80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269814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6" name="图片 135">
                <a:extLst>
                  <a:ext uri="{FF2B5EF4-FFF2-40B4-BE49-F238E27FC236}">
                    <a16:creationId xmlns:a16="http://schemas.microsoft.com/office/drawing/2014/main" id="{7C579EB3-8E26-5F98-0212-13A0E1D7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2698140"/>
                <a:ext cx="1420313" cy="792000"/>
              </a:xfrm>
              <a:prstGeom prst="rect">
                <a:avLst/>
              </a:prstGeom>
            </p:spPr>
          </p:pic>
        </p:grp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CB52DF6-0B5D-7AEC-3106-7FBB39FD8B62}"/>
              </a:ext>
            </a:extLst>
          </p:cNvPr>
          <p:cNvGrpSpPr/>
          <p:nvPr/>
        </p:nvGrpSpPr>
        <p:grpSpPr>
          <a:xfrm>
            <a:off x="3324243" y="6558820"/>
            <a:ext cx="12440888" cy="1826293"/>
            <a:chOff x="3324243" y="6558811"/>
            <a:chExt cx="12440888" cy="1826293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DD3A66D-CF74-F9F6-3D1D-7AB058CAFCCE}"/>
                </a:ext>
              </a:extLst>
            </p:cNvPr>
            <p:cNvGrpSpPr/>
            <p:nvPr/>
          </p:nvGrpSpPr>
          <p:grpSpPr>
            <a:xfrm>
              <a:off x="3324243" y="6558811"/>
              <a:ext cx="12440888" cy="792000"/>
              <a:chOff x="3294162" y="3528293"/>
              <a:chExt cx="12440888" cy="792000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30F98BBD-8BAC-16C5-A113-DAAC2DA6B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14737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68" name="图片 67">
                <a:extLst>
                  <a:ext uri="{FF2B5EF4-FFF2-40B4-BE49-F238E27FC236}">
                    <a16:creationId xmlns:a16="http://schemas.microsoft.com/office/drawing/2014/main" id="{0820D46E-F95D-598D-CB55-38A9C1FBF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40370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E89C3013-94CB-9930-D98F-408ECF7F6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66002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53F80B46-66D1-1C71-0909-D3661C4BA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91634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0CFABBC7-5CA9-CFA7-1350-523138F66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17266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75BB6DF8-3817-7638-683D-F9798E9BC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2898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46086E92-48C8-F60D-D901-D8DD95CFE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8530" y="3528293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B93D4C50-6726-0CC9-D802-D283ACBBC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4162" y="3528293"/>
                <a:ext cx="1420313" cy="792000"/>
              </a:xfrm>
              <a:prstGeom prst="rect">
                <a:avLst/>
              </a:prstGeom>
            </p:spPr>
          </p:pic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9DC2551C-F910-7C42-7297-25B9EEA77A3F}"/>
                </a:ext>
              </a:extLst>
            </p:cNvPr>
            <p:cNvGrpSpPr/>
            <p:nvPr/>
          </p:nvGrpSpPr>
          <p:grpSpPr>
            <a:xfrm>
              <a:off x="3327594" y="7593104"/>
              <a:ext cx="12437537" cy="792000"/>
              <a:chOff x="2293382" y="7272700"/>
              <a:chExt cx="12437537" cy="792000"/>
            </a:xfrm>
          </p:grpSpPr>
          <p:pic>
            <p:nvPicPr>
              <p:cNvPr id="138" name="图片 137">
                <a:extLst>
                  <a:ext uri="{FF2B5EF4-FFF2-40B4-BE49-F238E27FC236}">
                    <a16:creationId xmlns:a16="http://schemas.microsoft.com/office/drawing/2014/main" id="{34DA7BD8-46D3-6E27-AB46-63467DEB5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310606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39" name="图片 138">
                <a:extLst>
                  <a:ext uri="{FF2B5EF4-FFF2-40B4-BE49-F238E27FC236}">
                    <a16:creationId xmlns:a16="http://schemas.microsoft.com/office/drawing/2014/main" id="{F7FC2F15-90FF-B3A8-D44E-8E140A561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36716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0" name="图片 139">
                <a:extLst>
                  <a:ext uri="{FF2B5EF4-FFF2-40B4-BE49-F238E27FC236}">
                    <a16:creationId xmlns:a16="http://schemas.microsoft.com/office/drawing/2014/main" id="{4702E371-E76A-E0CD-0B43-72FE00867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62827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1" name="图片 140">
                <a:extLst>
                  <a:ext uri="{FF2B5EF4-FFF2-40B4-BE49-F238E27FC236}">
                    <a16:creationId xmlns:a16="http://schemas.microsoft.com/office/drawing/2014/main" id="{B822B4FA-DDF0-0360-1962-15733EDC7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88938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2" name="图片 141">
                <a:extLst>
                  <a:ext uri="{FF2B5EF4-FFF2-40B4-BE49-F238E27FC236}">
                    <a16:creationId xmlns:a16="http://schemas.microsoft.com/office/drawing/2014/main" id="{2CFBF7B5-B110-92B2-B81B-131BF3EC2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15049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3" name="图片 142">
                <a:extLst>
                  <a:ext uri="{FF2B5EF4-FFF2-40B4-BE49-F238E27FC236}">
                    <a16:creationId xmlns:a16="http://schemas.microsoft.com/office/drawing/2014/main" id="{04135844-7151-42FD-9E7B-BE8FF265F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41160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4" name="图片 143">
                <a:extLst>
                  <a:ext uri="{FF2B5EF4-FFF2-40B4-BE49-F238E27FC236}">
                    <a16:creationId xmlns:a16="http://schemas.microsoft.com/office/drawing/2014/main" id="{2F7AEE95-AE99-FD76-6D23-158438FD5F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67271" y="7272700"/>
                <a:ext cx="1420313" cy="792000"/>
              </a:xfrm>
              <a:prstGeom prst="rect">
                <a:avLst/>
              </a:prstGeom>
            </p:spPr>
          </p:pic>
          <p:pic>
            <p:nvPicPr>
              <p:cNvPr id="145" name="图片 144">
                <a:extLst>
                  <a:ext uri="{FF2B5EF4-FFF2-40B4-BE49-F238E27FC236}">
                    <a16:creationId xmlns:a16="http://schemas.microsoft.com/office/drawing/2014/main" id="{0189D336-FDD7-194D-C1C8-43F69794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3382" y="7272700"/>
                <a:ext cx="1420313" cy="792000"/>
              </a:xfrm>
              <a:prstGeom prst="rect">
                <a:avLst/>
              </a:prstGeom>
            </p:spPr>
          </p:pic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53F2F1E-9375-98AA-FD51-D81DADA3148D}"/>
              </a:ext>
            </a:extLst>
          </p:cNvPr>
          <p:cNvGrpSpPr/>
          <p:nvPr/>
        </p:nvGrpSpPr>
        <p:grpSpPr>
          <a:xfrm>
            <a:off x="3325906" y="4119456"/>
            <a:ext cx="12439224" cy="1909390"/>
            <a:chOff x="3325907" y="4129729"/>
            <a:chExt cx="12439224" cy="190939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5A0B739-172A-B318-F99C-21E3AC0AF274}"/>
                </a:ext>
              </a:extLst>
            </p:cNvPr>
            <p:cNvGrpSpPr/>
            <p:nvPr/>
          </p:nvGrpSpPr>
          <p:grpSpPr>
            <a:xfrm>
              <a:off x="3327594" y="5220982"/>
              <a:ext cx="12437537" cy="818137"/>
              <a:chOff x="3132388" y="5854316"/>
              <a:chExt cx="12437537" cy="818137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BE4F3B0-8EBB-C73A-8171-9FBC14439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4AF0AAC-BACC-3792-044D-E152AA8A2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036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297C35EE-E01C-7E28-A29A-0AD35F2AB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79684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0E31F276-54E4-7585-42F7-BBDB7591D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3332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A1AF3174-6039-F6A8-ED68-FD569C1D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6980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6F97883-4025-AA37-9C56-37AA77AA5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0628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6012E702-C70B-8A37-6DEB-DE4ED9AC2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4276" y="5854316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328DC4B9-609D-CBFC-C854-E0F7C64A9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7925" y="5854316"/>
                <a:ext cx="1422000" cy="818137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C179380-D1A3-C2E1-2C68-FF9AC4FCA552}"/>
                </a:ext>
              </a:extLst>
            </p:cNvPr>
            <p:cNvGrpSpPr/>
            <p:nvPr/>
          </p:nvGrpSpPr>
          <p:grpSpPr>
            <a:xfrm>
              <a:off x="3325907" y="4129729"/>
              <a:ext cx="12439224" cy="818137"/>
              <a:chOff x="3132388" y="4760372"/>
              <a:chExt cx="12439224" cy="818137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57C2941-C1A6-5BBF-7469-67C81DFC3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32388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C62D9449-137A-A356-FEC5-9FE81DF65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6277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5E3B3F52-A4E3-D0B3-0654-EE48D4A4C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166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AEAEAD18-2FC9-68DC-A2DB-B597323BD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54055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FBBB2BE3-FB4B-0191-19EC-6A1548223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27944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4EF8A046-301A-08FA-1E85-8723C4A83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01833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E27829E5-EB27-6CD4-6764-3070AF4A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75722" y="4760372"/>
                <a:ext cx="1422000" cy="818137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3F48BA0F-43B5-4EBE-0364-544F20902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49612" y="4760372"/>
                <a:ext cx="1422000" cy="818137"/>
              </a:xfrm>
              <a:prstGeom prst="rect">
                <a:avLst/>
              </a:prstGeom>
            </p:spPr>
          </p:pic>
        </p:grp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1A2ABC1D-708F-0E80-4BFF-27FCBEB91304}"/>
              </a:ext>
            </a:extLst>
          </p:cNvPr>
          <p:cNvSpPr txBox="1"/>
          <p:nvPr/>
        </p:nvSpPr>
        <p:spPr>
          <a:xfrm>
            <a:off x="1014441" y="526403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E6B1617-7853-177B-3B1E-E3266FC40110}"/>
              </a:ext>
            </a:extLst>
          </p:cNvPr>
          <p:cNvGrpSpPr/>
          <p:nvPr/>
        </p:nvGrpSpPr>
        <p:grpSpPr>
          <a:xfrm>
            <a:off x="3561943" y="8786023"/>
            <a:ext cx="12503666" cy="790326"/>
            <a:chOff x="3561943" y="8786018"/>
            <a:chExt cx="12503666" cy="790326"/>
          </a:xfrm>
        </p:grpSpPr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6DE0F6A2-B10C-E7C9-19C9-F5847103779A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E104420-7F2B-DE58-879F-9694A5BBDC80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64040CD9-480D-04DB-D41F-67DD7794523B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307A039-3E33-8F11-91F4-A4B46DE78A5E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787B9F9-3866-8A55-60DE-6320E69D2E78}"/>
              </a:ext>
            </a:extLst>
          </p:cNvPr>
          <p:cNvGrpSpPr/>
          <p:nvPr/>
        </p:nvGrpSpPr>
        <p:grpSpPr>
          <a:xfrm>
            <a:off x="16618970" y="3596993"/>
            <a:ext cx="701988" cy="3099039"/>
            <a:chOff x="16618970" y="3596984"/>
            <a:chExt cx="701988" cy="3099040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70F27C8C-2317-00CC-9C11-D5E45C2CAEFC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09AAC7D-FB1D-0918-FB49-2E4ACA4FB3A9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FC3BA39D-9361-E2C8-3E7B-47445818874F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92938AC3-68C0-5AF8-FAD4-E6E63431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56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1014434" y="1552079"/>
            <a:ext cx="16104712" cy="802426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F173B50-1275-CC5F-57E9-F35F94DD0EF1}"/>
              </a:ext>
            </a:extLst>
          </p:cNvPr>
          <p:cNvGrpSpPr/>
          <p:nvPr/>
        </p:nvGrpSpPr>
        <p:grpSpPr>
          <a:xfrm>
            <a:off x="3298077" y="1738904"/>
            <a:ext cx="12480332" cy="1852238"/>
            <a:chOff x="3298076" y="1738904"/>
            <a:chExt cx="12480332" cy="185223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71AF31F-9019-6B0F-3ECE-5F4293A6E0CF}"/>
                </a:ext>
              </a:extLst>
            </p:cNvPr>
            <p:cNvGrpSpPr/>
            <p:nvPr/>
          </p:nvGrpSpPr>
          <p:grpSpPr>
            <a:xfrm>
              <a:off x="3328898" y="2799142"/>
              <a:ext cx="12449510" cy="792000"/>
              <a:chOff x="3167683" y="3815793"/>
              <a:chExt cx="12449510" cy="792000"/>
            </a:xfrm>
          </p:grpSpPr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E4612A4B-2C89-BFCC-D7EA-E7D5912F3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683" y="3815793"/>
                <a:ext cx="1388033" cy="774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E6F7A714-BF31-942E-1E10-923BFAA6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5614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E4CA2261-55B9-7F00-8441-7C2AF7CCA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95825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2" name="图片 81">
                <a:extLst>
                  <a:ext uri="{FF2B5EF4-FFF2-40B4-BE49-F238E27FC236}">
                    <a16:creationId xmlns:a16="http://schemas.microsoft.com/office/drawing/2014/main" id="{9AF7E5BA-8B38-C691-B069-5F36C0BB7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76036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CAD97CD9-F367-5723-6914-29247B077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56247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5859CF74-951F-34B0-F737-67C4B22C9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36458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DE7963EF-9523-13F0-2138-10E01ED4B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6669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86" name="图片 85">
                <a:extLst>
                  <a:ext uri="{FF2B5EF4-FFF2-40B4-BE49-F238E27FC236}">
                    <a16:creationId xmlns:a16="http://schemas.microsoft.com/office/drawing/2014/main" id="{E71CE65E-BBBE-87F1-BE1F-0B0D92AFB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6880" y="3815793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22950D9-B7BE-8665-B4FB-2485CC801B6B}"/>
                </a:ext>
              </a:extLst>
            </p:cNvPr>
            <p:cNvGrpSpPr/>
            <p:nvPr/>
          </p:nvGrpSpPr>
          <p:grpSpPr>
            <a:xfrm>
              <a:off x="3298076" y="1738904"/>
              <a:ext cx="12451905" cy="792000"/>
              <a:chOff x="3167683" y="2663577"/>
              <a:chExt cx="12451905" cy="7920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2DF2E5CB-66D3-43C7-4D2F-F1D20DF90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7683" y="2663577"/>
                <a:ext cx="1388033" cy="774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038B583F-218A-FF7B-E388-090BB2DFF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15956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269E1AF4-0E4A-692F-B4DA-3EBB34883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96509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FC821DDD-63F6-2E10-21CD-AAC7F51C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77062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DEBD920C-86AC-EF79-3874-A290DE0C0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57615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B972FDD7-8EF7-B776-130B-01CA5F7A1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38168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276FFC8E-1795-CBAE-FC77-5F50DD779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8721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BE7E475C-BFBF-9A59-077B-756EC7A34D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9275" y="2663577"/>
                <a:ext cx="1420313" cy="792000"/>
              </a:xfrm>
              <a:prstGeom prst="rect">
                <a:avLst/>
              </a:prstGeom>
              <a:solidFill>
                <a:srgbClr val="CCCCCC"/>
              </a:solidFill>
            </p:spPr>
          </p:pic>
        </p:grpSp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3596F227-2964-2DD4-48EB-0D612455BAB7}"/>
              </a:ext>
            </a:extLst>
          </p:cNvPr>
          <p:cNvGrpSpPr/>
          <p:nvPr/>
        </p:nvGrpSpPr>
        <p:grpSpPr>
          <a:xfrm>
            <a:off x="3362116" y="6544811"/>
            <a:ext cx="12449512" cy="1841967"/>
            <a:chOff x="3362114" y="6544802"/>
            <a:chExt cx="12449511" cy="1841967"/>
          </a:xfrm>
        </p:grpSpPr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73CB26A1-CF64-0E11-CF6F-CEE54A7A52EF}"/>
                </a:ext>
              </a:extLst>
            </p:cNvPr>
            <p:cNvGrpSpPr/>
            <p:nvPr/>
          </p:nvGrpSpPr>
          <p:grpSpPr>
            <a:xfrm>
              <a:off x="3362114" y="7594769"/>
              <a:ext cx="12449511" cy="792000"/>
              <a:chOff x="2269736" y="3367029"/>
              <a:chExt cx="12449511" cy="792000"/>
            </a:xfrm>
            <a:solidFill>
              <a:srgbClr val="CCCCCC"/>
            </a:solidFill>
          </p:grpSpPr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06D1A582-A3D9-17BC-8D91-3C1A3C6A2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9736" y="3367029"/>
                <a:ext cx="1388032" cy="774000"/>
              </a:xfrm>
              <a:prstGeom prst="rect">
                <a:avLst/>
              </a:prstGeom>
              <a:grpFill/>
            </p:spPr>
          </p:pic>
          <p:pic>
            <p:nvPicPr>
              <p:cNvPr id="100" name="图片 99">
                <a:extLst>
                  <a:ext uri="{FF2B5EF4-FFF2-40B4-BE49-F238E27FC236}">
                    <a16:creationId xmlns:a16="http://schemas.microsoft.com/office/drawing/2014/main" id="{6FE9EC1B-62B6-3DF8-2F6D-2F64DFAF2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17666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D4476C70-24A8-C2D7-6919-108D1941C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97877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B88C25ED-FA97-47F8-0CC2-43C4E1FAB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78088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D3FB77BA-3437-E8A0-F63F-0483DE7D0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58299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B233E421-90B3-382B-EB09-DF5BD20EC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38510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1ABC73E2-A521-A99E-D158-7C52C9938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18721" y="3367029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EFB1C106-95FA-D875-921A-F0F385B6F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34" y="3367029"/>
                <a:ext cx="1420313" cy="792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F8E7945-0DED-8365-5C6E-D606F2BF3E0F}"/>
                </a:ext>
              </a:extLst>
            </p:cNvPr>
            <p:cNvGrpSpPr/>
            <p:nvPr/>
          </p:nvGrpSpPr>
          <p:grpSpPr>
            <a:xfrm>
              <a:off x="3362114" y="6544802"/>
              <a:ext cx="12449511" cy="792000"/>
              <a:chOff x="2934121" y="2258204"/>
              <a:chExt cx="12449511" cy="792000"/>
            </a:xfrm>
            <a:solidFill>
              <a:srgbClr val="CCCCCC"/>
            </a:solidFill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6C47D694-78CA-B71B-5D4E-5778FC74C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4121" y="2258204"/>
                <a:ext cx="1388033" cy="774000"/>
              </a:xfrm>
              <a:prstGeom prst="rect">
                <a:avLst/>
              </a:prstGeom>
              <a:grpFill/>
            </p:spPr>
          </p:pic>
          <p:pic>
            <p:nvPicPr>
              <p:cNvPr id="110" name="图片 109">
                <a:extLst>
                  <a:ext uri="{FF2B5EF4-FFF2-40B4-BE49-F238E27FC236}">
                    <a16:creationId xmlns:a16="http://schemas.microsoft.com/office/drawing/2014/main" id="{376CD22F-E1CD-F235-E8ED-85E0A7E21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2052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AE5E85B6-E362-0A5D-7F74-3D89C20B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2263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D30BAC0B-CC40-A6BE-B77C-090BE0EE11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42474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4C0E163B-B13B-F1C6-998B-C921F25B4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22685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14" name="图片 113">
                <a:extLst>
                  <a:ext uri="{FF2B5EF4-FFF2-40B4-BE49-F238E27FC236}">
                    <a16:creationId xmlns:a16="http://schemas.microsoft.com/office/drawing/2014/main" id="{99A08B0A-DCF8-14F5-7A64-D87AA01C7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02896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46" name="图片 145">
                <a:extLst>
                  <a:ext uri="{FF2B5EF4-FFF2-40B4-BE49-F238E27FC236}">
                    <a16:creationId xmlns:a16="http://schemas.microsoft.com/office/drawing/2014/main" id="{2AA402AD-27AC-EA3E-3F71-78DBA4DF60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83107" y="2258204"/>
                <a:ext cx="1420313" cy="792000"/>
              </a:xfrm>
              <a:prstGeom prst="rect">
                <a:avLst/>
              </a:prstGeom>
              <a:grpFill/>
            </p:spPr>
          </p:pic>
          <p:pic>
            <p:nvPicPr>
              <p:cNvPr id="147" name="图片 146">
                <a:extLst>
                  <a:ext uri="{FF2B5EF4-FFF2-40B4-BE49-F238E27FC236}">
                    <a16:creationId xmlns:a16="http://schemas.microsoft.com/office/drawing/2014/main" id="{392998D7-BC90-9D71-60F3-9B608F528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63319" y="2258204"/>
                <a:ext cx="1420313" cy="792000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FC4D724-71DC-3719-9451-878ED63BF3F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12250" y="5809611"/>
            <a:ext cx="0" cy="0"/>
          </a:xfrm>
          <a:prstGeom prst="rect">
            <a:avLst/>
          </a:prstGeom>
        </p:spPr>
      </p:pic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AE34A08E-39E1-0AC6-D39F-0C50A24E4ABA}"/>
              </a:ext>
            </a:extLst>
          </p:cNvPr>
          <p:cNvGrpSpPr/>
          <p:nvPr/>
        </p:nvGrpSpPr>
        <p:grpSpPr>
          <a:xfrm>
            <a:off x="3359724" y="4157336"/>
            <a:ext cx="12451904" cy="1872663"/>
            <a:chOff x="3359720" y="4157326"/>
            <a:chExt cx="12451905" cy="187266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5E2D85D-CF34-0CC3-0366-720CE106F71D}"/>
                </a:ext>
              </a:extLst>
            </p:cNvPr>
            <p:cNvGrpSpPr/>
            <p:nvPr/>
          </p:nvGrpSpPr>
          <p:grpSpPr>
            <a:xfrm>
              <a:off x="3362115" y="5238050"/>
              <a:ext cx="12449510" cy="791939"/>
              <a:chOff x="3164514" y="5880329"/>
              <a:chExt cx="12449510" cy="791939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14DA6CC4-3BAE-965C-6271-2B4C2CD66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39873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91E6E53B-465A-817B-FB81-D967822B7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5232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5CAE074E-5281-1F39-198A-942450E87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90591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F8ED29FB-92B9-A4E2-A062-2BF28D847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465950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94D0AC7D-3244-7735-3102-AB4139FFC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41309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97914C93-0D79-2ED4-D992-1C06054E0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16668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D538761E-E305-96FF-AE2A-E0B16C5A5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92024" y="5880329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C44E62D-170B-E885-EB6B-F8FF6C248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4514" y="5880329"/>
                <a:ext cx="1422000" cy="791939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ADAE952-EA9E-960B-C0F4-1CA0F913AE43}"/>
                </a:ext>
              </a:extLst>
            </p:cNvPr>
            <p:cNvGrpSpPr/>
            <p:nvPr/>
          </p:nvGrpSpPr>
          <p:grpSpPr>
            <a:xfrm>
              <a:off x="3359720" y="4157326"/>
              <a:ext cx="12451905" cy="791939"/>
              <a:chOff x="3323069" y="4837579"/>
              <a:chExt cx="12451905" cy="791939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E857A99-E7D8-E83E-0CAC-28517ABB4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98770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85BAD87-3574-D414-20FF-86229C772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74471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F0D3B8EE-07B5-96F3-F8C4-E4A3FD794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50172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CE552F9-8EE0-2BA0-33D7-BC3B0DAEB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25873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D0648F36-86E7-05B9-A8DB-C29D59B11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201574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140392A3-8658-31E9-4496-52BF0DBAB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77275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D56E1AE9-DB1C-E5B2-22CF-E020932AB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52974" y="4839091"/>
                <a:ext cx="1422000" cy="790427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1634A3DE-B01A-618D-03C4-7B77CC4DE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23069" y="4837579"/>
                <a:ext cx="1422000" cy="791939"/>
              </a:xfrm>
              <a:prstGeom prst="rect">
                <a:avLst/>
              </a:prstGeom>
            </p:spPr>
          </p:pic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B4DF043-7D25-B03F-8934-FC3FA78F3C3C}"/>
              </a:ext>
            </a:extLst>
          </p:cNvPr>
          <p:cNvSpPr txBox="1"/>
          <p:nvPr/>
        </p:nvSpPr>
        <p:spPr>
          <a:xfrm>
            <a:off x="1014441" y="281223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9EF16E-8115-69E2-3125-3A35CF352D43}"/>
              </a:ext>
            </a:extLst>
          </p:cNvPr>
          <p:cNvSpPr txBox="1"/>
          <p:nvPr/>
        </p:nvSpPr>
        <p:spPr>
          <a:xfrm>
            <a:off x="1014436" y="7715832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88F831F-98A0-D94B-2513-CB02AA883F6D}"/>
              </a:ext>
            </a:extLst>
          </p:cNvPr>
          <p:cNvSpPr txBox="1"/>
          <p:nvPr/>
        </p:nvSpPr>
        <p:spPr>
          <a:xfrm>
            <a:off x="1014441" y="526403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D3E53BB-3E65-C937-9C56-EB073C45FD6A}"/>
              </a:ext>
            </a:extLst>
          </p:cNvPr>
          <p:cNvGrpSpPr/>
          <p:nvPr/>
        </p:nvGrpSpPr>
        <p:grpSpPr>
          <a:xfrm>
            <a:off x="3561943" y="8786023"/>
            <a:ext cx="12503666" cy="790326"/>
            <a:chOff x="3561943" y="8786018"/>
            <a:chExt cx="12503666" cy="790326"/>
          </a:xfrm>
        </p:grpSpPr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ADD55BE4-D451-A2FF-B6D8-53EE6014395B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F7D2951-BEA5-1EB6-F1DB-77EDF0F6FCE3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A2EEDF-43BF-5ECE-94E7-FC6A0B48828D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A84F6E9-5359-4C08-25A7-3A55A6CC0FA4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8F16DB3-8CE7-0A1D-4734-0A8D5045483C}"/>
              </a:ext>
            </a:extLst>
          </p:cNvPr>
          <p:cNvGrpSpPr/>
          <p:nvPr/>
        </p:nvGrpSpPr>
        <p:grpSpPr>
          <a:xfrm>
            <a:off x="16618970" y="3596993"/>
            <a:ext cx="701988" cy="3099039"/>
            <a:chOff x="16618970" y="3596984"/>
            <a:chExt cx="701988" cy="3099040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8C5AAF9-3A4E-A782-8114-2FD71332E9D6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29CCDD02-5DBD-FA49-C4D7-8D91AFF92483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AB6F209-212B-7558-2873-46BA97C18ACC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4BA19E5E-9FA6-22A0-E7BF-88C7BEE55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16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6D24AC-8C4D-7CE7-C1F2-35D3D1968B17}"/>
              </a:ext>
            </a:extLst>
          </p:cNvPr>
          <p:cNvSpPr/>
          <p:nvPr/>
        </p:nvSpPr>
        <p:spPr>
          <a:xfrm>
            <a:off x="1014433" y="1552086"/>
            <a:ext cx="16104712" cy="802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3049C0-985F-ECA9-C5A6-C69997D14925}"/>
              </a:ext>
            </a:extLst>
          </p:cNvPr>
          <p:cNvSpPr/>
          <p:nvPr/>
        </p:nvSpPr>
        <p:spPr>
          <a:xfrm>
            <a:off x="1000352" y="1663699"/>
            <a:ext cx="16106400" cy="80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3929F40-B515-906F-511A-164696BAF8EC}"/>
              </a:ext>
            </a:extLst>
          </p:cNvPr>
          <p:cNvGrpSpPr/>
          <p:nvPr/>
        </p:nvGrpSpPr>
        <p:grpSpPr>
          <a:xfrm>
            <a:off x="3325906" y="7594608"/>
            <a:ext cx="12439224" cy="791939"/>
            <a:chOff x="3132388" y="7974738"/>
            <a:chExt cx="12439224" cy="79193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4F4118-F551-E36F-1EC0-85EF10CF1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7974738"/>
              <a:ext cx="1422000" cy="79193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8095D8E-16DA-891D-AEE3-0857E4A9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7974738"/>
              <a:ext cx="1422000" cy="79193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5D33F56-222E-5747-53F5-CFD9ED2C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7974738"/>
              <a:ext cx="1422000" cy="79193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34154A-511E-4D24-EEDB-94FAFF8B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7974738"/>
              <a:ext cx="1422000" cy="79193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385F470-1C14-C72E-D089-399435E7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7974738"/>
              <a:ext cx="1422000" cy="79193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131A5E9-AFBD-0365-091B-B3633EB4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7974738"/>
              <a:ext cx="1422000" cy="79193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ECFF2F3-0ED5-B138-8671-CC90406E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7974738"/>
              <a:ext cx="1422000" cy="79193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DC0AB48-E14B-F94A-9B51-BD043ECA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7974738"/>
              <a:ext cx="1422000" cy="79193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F9AB3C-2532-3E4A-D645-BC22795A981E}"/>
              </a:ext>
            </a:extLst>
          </p:cNvPr>
          <p:cNvGrpSpPr/>
          <p:nvPr/>
        </p:nvGrpSpPr>
        <p:grpSpPr>
          <a:xfrm>
            <a:off x="3325906" y="6555039"/>
            <a:ext cx="12439224" cy="791939"/>
            <a:chOff x="3132388" y="6809228"/>
            <a:chExt cx="12439224" cy="79193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87BBCA4-23DE-E0C3-43F0-AD57C62C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6809228"/>
              <a:ext cx="1422000" cy="79193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B9855DC-FDB2-5F80-6B9D-CC89710AE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6809228"/>
              <a:ext cx="1422000" cy="79193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F8653AC-2FCA-8B8A-00AE-F7766C2D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6809228"/>
              <a:ext cx="1422000" cy="79193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C90EEAF-CA81-245A-0604-DDA6A976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6809228"/>
              <a:ext cx="1422000" cy="79193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13B5BBE-FC6C-2EB1-920F-B9A28A04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6809228"/>
              <a:ext cx="1422000" cy="79193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A74C2C0-0ED4-0561-8750-0E7A31D7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6809228"/>
              <a:ext cx="1422000" cy="79193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63D948C-746B-074B-0374-278613FD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6809228"/>
              <a:ext cx="1422000" cy="79193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9E9AA5F-82AA-BCC8-4DC0-15A2E73D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6809228"/>
              <a:ext cx="1422000" cy="791939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A92847-83F8-2152-52A8-485565731574}"/>
              </a:ext>
            </a:extLst>
          </p:cNvPr>
          <p:cNvGrpSpPr/>
          <p:nvPr/>
        </p:nvGrpSpPr>
        <p:grpSpPr>
          <a:xfrm>
            <a:off x="3325906" y="5222496"/>
            <a:ext cx="12439224" cy="817795"/>
            <a:chOff x="3132388" y="5484820"/>
            <a:chExt cx="12439224" cy="81779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35283D8-AE83-7A32-7976-C9D1C30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5503100"/>
              <a:ext cx="1422000" cy="799514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767C1BD-70DB-5D18-08A6-CA7A91E8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5503100"/>
              <a:ext cx="1422000" cy="79951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D9BDBA8-AE9B-A6D3-CC68-5F14E215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5503100"/>
              <a:ext cx="1422000" cy="79951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D2C38D-AD09-3ECB-5888-E8223126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5503100"/>
              <a:ext cx="1422000" cy="79951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DC4922-57C8-1EC0-159F-488FF285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5503100"/>
              <a:ext cx="1422000" cy="79951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800F4E3-0CBE-F611-02E1-56A14FC4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5503100"/>
              <a:ext cx="1422000" cy="799514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F0DC5E1-B7C4-C298-D3F5-2B4BD058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5484820"/>
              <a:ext cx="1422000" cy="81779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1950CDA-F2BA-3838-A923-AEB03332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5484820"/>
              <a:ext cx="1422000" cy="817794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BA4EE86-443C-EDD3-F1AC-3215E85A89F7}"/>
              </a:ext>
            </a:extLst>
          </p:cNvPr>
          <p:cNvGrpSpPr/>
          <p:nvPr/>
        </p:nvGrpSpPr>
        <p:grpSpPr>
          <a:xfrm>
            <a:off x="3325906" y="4148949"/>
            <a:ext cx="12439224" cy="795096"/>
            <a:chOff x="3132388" y="4273206"/>
            <a:chExt cx="12439224" cy="795097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31AA54A-9526-4792-39BC-AAA8C0AB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4273206"/>
              <a:ext cx="1422000" cy="79509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42D04E1-6AD5-E211-819A-F5B3A27F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4273206"/>
              <a:ext cx="1422000" cy="79509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B9FF395-C2FD-DE42-DE64-923AB26D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4273206"/>
              <a:ext cx="1422000" cy="795097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36BDBE6-CDFA-2E02-4132-69751D0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4273206"/>
              <a:ext cx="1422000" cy="79509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3D9B784-09EA-5D95-217B-25F801F9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4273206"/>
              <a:ext cx="1422000" cy="79509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16086B9-DC71-FF60-0B04-867C73BA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4273206"/>
              <a:ext cx="1422000" cy="79509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01D8932-E3C3-1ACA-52FA-5DBA0406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4273206"/>
              <a:ext cx="1422000" cy="79509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9CD0ADC-207C-D771-58E4-E9009E1C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4273206"/>
              <a:ext cx="1422000" cy="795097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5A7B19F-9C71-EC89-C10B-89017D42F93D}"/>
              </a:ext>
            </a:extLst>
          </p:cNvPr>
          <p:cNvGrpSpPr/>
          <p:nvPr/>
        </p:nvGrpSpPr>
        <p:grpSpPr>
          <a:xfrm>
            <a:off x="3325906" y="2787728"/>
            <a:ext cx="12439224" cy="795096"/>
            <a:chOff x="3132388" y="3298809"/>
            <a:chExt cx="12439224" cy="795097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31E88CC-4FDE-EA20-BD72-E5683FE3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3298809"/>
              <a:ext cx="1422000" cy="795097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3C7639C-C711-B34C-11F6-D70B28C6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3298809"/>
              <a:ext cx="1422000" cy="79509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A7B1C6E-A797-A938-A4F0-55316B4A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3298809"/>
              <a:ext cx="1422000" cy="79509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7571BB6-33DA-2093-3C14-FEF4961E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3298809"/>
              <a:ext cx="1422000" cy="795097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BECC231-C124-4B3D-4097-52457CF8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3298809"/>
              <a:ext cx="1422000" cy="79509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ABA2D10-0394-8198-19EC-DAD4A0EFF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3298809"/>
              <a:ext cx="1422000" cy="79509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0F558ED-ACFC-A995-DE1F-2C48E841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3298809"/>
              <a:ext cx="1422000" cy="795097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AE1F5D8D-EAFF-DB81-CDBC-E77C8BC1C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3298809"/>
              <a:ext cx="1422000" cy="795097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D57845B-BD5F-223B-67DA-0F92B2836FF4}"/>
              </a:ext>
            </a:extLst>
          </p:cNvPr>
          <p:cNvGrpSpPr/>
          <p:nvPr/>
        </p:nvGrpSpPr>
        <p:grpSpPr>
          <a:xfrm>
            <a:off x="3325906" y="1765560"/>
            <a:ext cx="12439224" cy="795096"/>
            <a:chOff x="3132388" y="1899826"/>
            <a:chExt cx="12439224" cy="79509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095BC6A-1AFE-401D-4D0B-D88C0B552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1899826"/>
              <a:ext cx="1422000" cy="795097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E0F2849-EBF9-A98A-95B4-1FA640F6A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1899826"/>
              <a:ext cx="1422000" cy="795097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B63E860-AE45-0D2B-6CEC-659C25E8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1899826"/>
              <a:ext cx="1422000" cy="795097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9FEE38BD-EE29-E521-48D4-E8268AFE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1899826"/>
              <a:ext cx="1422000" cy="795097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89F55F9B-AF8C-9807-02E8-CAAFCADE4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1899826"/>
              <a:ext cx="1422000" cy="795097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32CF9141-AE99-99ED-502D-61EAD305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1899826"/>
              <a:ext cx="1422000" cy="79509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FCA68406-6474-7680-1737-5B1A9BF8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1899826"/>
              <a:ext cx="1422000" cy="795097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D4697F86-A614-C1BE-B5E1-564AB24C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1899826"/>
              <a:ext cx="1422000" cy="795097"/>
            </a:xfrm>
            <a:prstGeom prst="rect">
              <a:avLst/>
            </a:prstGeom>
          </p:spPr>
        </p:pic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0BB774B3-6B73-5CF5-0F07-B4D56D26A7E6}"/>
              </a:ext>
            </a:extLst>
          </p:cNvPr>
          <p:cNvSpPr txBox="1"/>
          <p:nvPr/>
        </p:nvSpPr>
        <p:spPr>
          <a:xfrm>
            <a:off x="1014441" y="281223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3116803-2692-5C44-9167-D2FDC01B7046}"/>
              </a:ext>
            </a:extLst>
          </p:cNvPr>
          <p:cNvSpPr txBox="1"/>
          <p:nvPr/>
        </p:nvSpPr>
        <p:spPr>
          <a:xfrm>
            <a:off x="1014436" y="7715832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A61A1A8-E9C3-8C54-717C-239822096F18}"/>
              </a:ext>
            </a:extLst>
          </p:cNvPr>
          <p:cNvSpPr txBox="1"/>
          <p:nvPr/>
        </p:nvSpPr>
        <p:spPr>
          <a:xfrm>
            <a:off x="1014441" y="526403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3AE799E-2473-4D77-2522-65C4DC53E282}"/>
              </a:ext>
            </a:extLst>
          </p:cNvPr>
          <p:cNvGrpSpPr/>
          <p:nvPr/>
        </p:nvGrpSpPr>
        <p:grpSpPr>
          <a:xfrm>
            <a:off x="3561943" y="8786023"/>
            <a:ext cx="12503666" cy="790326"/>
            <a:chOff x="3561943" y="8786018"/>
            <a:chExt cx="12503666" cy="790326"/>
          </a:xfrm>
        </p:grpSpPr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AE7F872E-84DD-4D1D-DE7E-85079CAD5328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CF35E02-7DAA-438A-D7BF-E801ED611737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9F4D929-6AC3-F6E8-53FB-AC76C5397572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27AEE10-58CC-4CA3-2E16-F2660C944EB5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31D900F-1C57-4078-6DA2-BD38848DBD16}"/>
              </a:ext>
            </a:extLst>
          </p:cNvPr>
          <p:cNvGrpSpPr/>
          <p:nvPr/>
        </p:nvGrpSpPr>
        <p:grpSpPr>
          <a:xfrm>
            <a:off x="16618970" y="3596993"/>
            <a:ext cx="701988" cy="3099039"/>
            <a:chOff x="16618970" y="3596984"/>
            <a:chExt cx="701988" cy="3099040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1D05AFB-62B7-5AEA-9E61-FC55537B8A4D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7970468-5917-3319-B0CE-0FFA05CBB517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2B4D442-2BA5-539D-E2AD-7FD780DF9DBE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62EA77B7-B084-0A41-A8BD-AA052592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3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40B7CBF-49D4-E44E-94C9-BC44D04C620E}"/>
              </a:ext>
            </a:extLst>
          </p:cNvPr>
          <p:cNvSpPr/>
          <p:nvPr/>
        </p:nvSpPr>
        <p:spPr>
          <a:xfrm>
            <a:off x="1014433" y="1552079"/>
            <a:ext cx="16104712" cy="8024266"/>
          </a:xfrm>
          <a:prstGeom prst="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E9FD461-ABAE-F4AB-D0FE-652B16E25CED}"/>
              </a:ext>
            </a:extLst>
          </p:cNvPr>
          <p:cNvGrpSpPr/>
          <p:nvPr/>
        </p:nvGrpSpPr>
        <p:grpSpPr>
          <a:xfrm>
            <a:off x="3328899" y="2781074"/>
            <a:ext cx="12449510" cy="798075"/>
            <a:chOff x="2948902" y="3511109"/>
            <a:chExt cx="12449510" cy="798074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0F83849B-0C0B-BDD5-8F5A-6E91AB561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3514086"/>
              <a:ext cx="1422000" cy="79509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F9AA2DCE-D193-D54C-56F9-09153A163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3511109"/>
              <a:ext cx="1422000" cy="798074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2B0E20EF-2DCD-DE1B-3611-2C5A9AA59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3511109"/>
              <a:ext cx="1422000" cy="798074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BAADEAC2-D4D1-0BA3-BB48-9C51253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3511109"/>
              <a:ext cx="1422000" cy="798074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FF582176-B697-BD3B-CB4B-FFFA6C7A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3511109"/>
              <a:ext cx="1422000" cy="798074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EC8F0B2-C828-74D9-9568-B19175C8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3511109"/>
              <a:ext cx="1422000" cy="798074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984038F2-2BE3-4A6E-FBFA-7E14AE5F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3511109"/>
              <a:ext cx="1422000" cy="798074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FF77655E-3046-DA2A-C8E8-3270366F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3511109"/>
              <a:ext cx="1422000" cy="798074"/>
            </a:xfrm>
            <a:prstGeom prst="rect">
              <a:avLst/>
            </a:prstGeom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2730536E-9FFF-501F-B8BD-11828A7742B3}"/>
              </a:ext>
            </a:extLst>
          </p:cNvPr>
          <p:cNvGrpSpPr/>
          <p:nvPr/>
        </p:nvGrpSpPr>
        <p:grpSpPr>
          <a:xfrm>
            <a:off x="3326505" y="1720789"/>
            <a:ext cx="12451904" cy="798075"/>
            <a:chOff x="2842452" y="2503201"/>
            <a:chExt cx="12451905" cy="798074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E3330927-18AB-8CD1-69DD-F86A111B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452" y="2506178"/>
              <a:ext cx="1422000" cy="795097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8054A73A-192F-DB14-D4ED-67665195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153" y="2503201"/>
              <a:ext cx="1422000" cy="798074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197B141A-73E7-58F6-8F14-1964D96C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3854" y="2503201"/>
              <a:ext cx="1422000" cy="798074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2A744DFE-2C25-3DB6-3CEF-1E0C4584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9555" y="2503201"/>
              <a:ext cx="1422000" cy="798074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77D6F15E-1B02-2DAA-7E13-8C0E8C1D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5256" y="2503201"/>
              <a:ext cx="1422000" cy="798074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CC92C0D6-C391-D06F-2493-696E0338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0957" y="2503201"/>
              <a:ext cx="1422000" cy="798074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92F90FCD-582B-EDED-2DEA-2A13A46AC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6658" y="2503201"/>
              <a:ext cx="1422000" cy="798074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FFBBA75A-D247-4A58-419D-EA48D9EDB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2357" y="2503201"/>
              <a:ext cx="1422000" cy="798074"/>
            </a:xfrm>
            <a:prstGeom prst="rect">
              <a:avLst/>
            </a:prstGeom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7743ED73-96ED-F4F9-0AAC-DBC753D95970}"/>
              </a:ext>
            </a:extLst>
          </p:cNvPr>
          <p:cNvGrpSpPr/>
          <p:nvPr/>
        </p:nvGrpSpPr>
        <p:grpSpPr>
          <a:xfrm>
            <a:off x="3362116" y="5216902"/>
            <a:ext cx="12449510" cy="798075"/>
            <a:chOff x="2948902" y="5927545"/>
            <a:chExt cx="12449510" cy="798074"/>
          </a:xfrm>
        </p:grpSpPr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6F648C3B-8CBE-CFAD-92FC-33765EC0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5930522"/>
              <a:ext cx="1422000" cy="795097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9BBC871C-55A4-DA25-6B86-8245234C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5927545"/>
              <a:ext cx="1422000" cy="798074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B23C9F10-E99B-25B2-0B9B-4EFCB8661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5927545"/>
              <a:ext cx="1422000" cy="798074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18B50424-41F8-761A-2755-2CF611A2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5927545"/>
              <a:ext cx="1422000" cy="798074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C86B02E1-DB63-90CA-8B54-9B04963C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5927545"/>
              <a:ext cx="1422000" cy="798074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66AC5D8B-5DD1-EF63-AAB7-5BE67A25F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5927545"/>
              <a:ext cx="1422000" cy="798074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54FCE3D5-4517-8541-032E-16D37320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5927545"/>
              <a:ext cx="1422000" cy="798074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5B6D1889-CE70-C594-F13A-941D2ACBF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5927545"/>
              <a:ext cx="1422000" cy="798074"/>
            </a:xfrm>
            <a:prstGeom prst="rect">
              <a:avLst/>
            </a:prstGeom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06A1D1B-A942-D887-EB4A-917CCC0D3B05}"/>
              </a:ext>
            </a:extLst>
          </p:cNvPr>
          <p:cNvGrpSpPr/>
          <p:nvPr/>
        </p:nvGrpSpPr>
        <p:grpSpPr>
          <a:xfrm>
            <a:off x="3359724" y="4132553"/>
            <a:ext cx="12451904" cy="798075"/>
            <a:chOff x="2842452" y="4840211"/>
            <a:chExt cx="12451905" cy="798074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FA129407-76ED-0CF3-B935-8851CA81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42452" y="4843188"/>
              <a:ext cx="1422000" cy="795097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B614287B-F531-6C5F-44C3-2E9F13DBA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8153" y="4840211"/>
              <a:ext cx="1422000" cy="798074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4F4CAE8D-CF9C-374E-D832-39801924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3854" y="4840211"/>
              <a:ext cx="1422000" cy="798074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AEA14BE7-B95A-299D-CCB9-DF77F958E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9555" y="4840211"/>
              <a:ext cx="1422000" cy="798074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BA92B000-4CB7-0D52-B00F-2BA8989F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5256" y="4840211"/>
              <a:ext cx="1422000" cy="798074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D6C2BC41-431C-97D0-6D3A-942FAF056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0957" y="4840211"/>
              <a:ext cx="1422000" cy="798074"/>
            </a:xfrm>
            <a:prstGeom prst="rect">
              <a:avLst/>
            </a:prstGeom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E2B27BC7-0EC6-CE87-1599-BF3873EE3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96658" y="4840211"/>
              <a:ext cx="1422000" cy="798074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687E80B3-0E33-0963-DB22-7ACEC0BD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72357" y="4840211"/>
              <a:ext cx="1422000" cy="798074"/>
            </a:xfrm>
            <a:prstGeom prst="rect">
              <a:avLst/>
            </a:prstGeom>
          </p:spPr>
        </p:pic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433BA3F-0F99-0816-4E13-513E2841C428}"/>
              </a:ext>
            </a:extLst>
          </p:cNvPr>
          <p:cNvGrpSpPr/>
          <p:nvPr/>
        </p:nvGrpSpPr>
        <p:grpSpPr>
          <a:xfrm>
            <a:off x="3362116" y="7580811"/>
            <a:ext cx="12449510" cy="798075"/>
            <a:chOff x="2948902" y="7873580"/>
            <a:chExt cx="12449510" cy="798074"/>
          </a:xfrm>
        </p:grpSpPr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97DAFEFB-51B1-D996-3942-F68CA244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7876557"/>
              <a:ext cx="1422000" cy="795097"/>
            </a:xfrm>
            <a:prstGeom prst="rect">
              <a:avLst/>
            </a:prstGeom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FFB79742-1C2A-6694-25E0-E4426593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261" y="7873580"/>
              <a:ext cx="1422000" cy="798074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0858B4A2-F173-5445-4245-42932C0B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9620" y="7873580"/>
              <a:ext cx="1422000" cy="798074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FC4CD95D-C4B7-C041-7287-6AAF7951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4979" y="7873580"/>
              <a:ext cx="1422000" cy="798074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51306CC9-0F19-40E3-1AF4-D608D56B8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0338" y="7873580"/>
              <a:ext cx="1422000" cy="798074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4186D676-919D-DD3E-3E0D-7060214F8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97" y="7873580"/>
              <a:ext cx="1422000" cy="798074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6D42886F-242D-17A3-2376-2515DE25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1056" y="7873580"/>
              <a:ext cx="1422000" cy="798074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ACC700A4-CF8A-C42F-8E3A-5E48C478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412" y="7873580"/>
              <a:ext cx="1422000" cy="798074"/>
            </a:xfrm>
            <a:prstGeom prst="rect">
              <a:avLst/>
            </a:prstGeom>
          </p:spPr>
        </p:pic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8DBEB9C-8F1B-A6E1-DA16-14131E48212E}"/>
              </a:ext>
            </a:extLst>
          </p:cNvPr>
          <p:cNvGrpSpPr/>
          <p:nvPr/>
        </p:nvGrpSpPr>
        <p:grpSpPr>
          <a:xfrm>
            <a:off x="3359724" y="6527284"/>
            <a:ext cx="12451904" cy="798075"/>
            <a:chOff x="2948902" y="7009511"/>
            <a:chExt cx="12451905" cy="798074"/>
          </a:xfrm>
        </p:grpSpPr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1FFE31D4-9ADB-C03B-87B6-F6BAA26DA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48902" y="7012488"/>
              <a:ext cx="1422000" cy="795097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E49892E2-0439-7610-0E12-BA3D56BE4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4603" y="7009511"/>
              <a:ext cx="1422000" cy="798074"/>
            </a:xfrm>
            <a:prstGeom prst="rect">
              <a:avLst/>
            </a:prstGeom>
          </p:spPr>
        </p:pic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0D8E1406-EA4C-4EF6-E5AD-5A682EB39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0304" y="7009511"/>
              <a:ext cx="1422000" cy="798074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4E9D4E4A-6AF3-4072-6801-DFE12B5F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6005" y="7009511"/>
              <a:ext cx="1422000" cy="798074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269C6A5A-61C7-B54B-8004-A88A7555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1706" y="7009511"/>
              <a:ext cx="1422000" cy="798074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A732E912-7121-E984-2DE4-68F23A7D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7407" y="7009511"/>
              <a:ext cx="1422000" cy="798074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0C37B1A-15EF-8E6D-422D-2225D8E2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03108" y="7009511"/>
              <a:ext cx="1422000" cy="798074"/>
            </a:xfrm>
            <a:prstGeom prst="rect">
              <a:avLst/>
            </a:prstGeom>
          </p:spPr>
        </p:pic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4B77FF45-83F6-4666-6B40-624F10C3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8807" y="7009511"/>
              <a:ext cx="1422000" cy="798074"/>
            </a:xfrm>
            <a:prstGeom prst="rect">
              <a:avLst/>
            </a:prstGeom>
          </p:spPr>
        </p:pic>
      </p:grpSp>
      <p:sp>
        <p:nvSpPr>
          <p:cNvPr id="164" name="文本框 163">
            <a:extLst>
              <a:ext uri="{FF2B5EF4-FFF2-40B4-BE49-F238E27FC236}">
                <a16:creationId xmlns:a16="http://schemas.microsoft.com/office/drawing/2014/main" id="{2071E38D-E512-2E60-0269-853322FCEB13}"/>
              </a:ext>
            </a:extLst>
          </p:cNvPr>
          <p:cNvSpPr txBox="1"/>
          <p:nvPr/>
        </p:nvSpPr>
        <p:spPr>
          <a:xfrm>
            <a:off x="1014441" y="2812234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8E521C4F-F70E-D930-6C54-AE2484A28770}"/>
              </a:ext>
            </a:extLst>
          </p:cNvPr>
          <p:cNvSpPr txBox="1"/>
          <p:nvPr/>
        </p:nvSpPr>
        <p:spPr>
          <a:xfrm>
            <a:off x="1014436" y="7715832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CA41C057-27AF-E4B2-F22E-232AA140DA6E}"/>
              </a:ext>
            </a:extLst>
          </p:cNvPr>
          <p:cNvSpPr txBox="1"/>
          <p:nvPr/>
        </p:nvSpPr>
        <p:spPr>
          <a:xfrm>
            <a:off x="1014441" y="526403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44F2D74-7E9F-CD6C-3873-8C06E5F8E00A}"/>
              </a:ext>
            </a:extLst>
          </p:cNvPr>
          <p:cNvGrpSpPr/>
          <p:nvPr/>
        </p:nvGrpSpPr>
        <p:grpSpPr>
          <a:xfrm>
            <a:off x="3561943" y="8786023"/>
            <a:ext cx="12503666" cy="790326"/>
            <a:chOff x="3561943" y="8786018"/>
            <a:chExt cx="12503666" cy="790326"/>
          </a:xfrm>
        </p:grpSpPr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21CAFBE5-23F4-28DF-B59C-62D489AB4F40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FFAE560A-7AB3-375D-634A-A5ED62A95F57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87AF7023-7509-56BB-F7BF-46857202323B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F8C80CCC-0FA0-1367-A63E-3B5E793466A5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BE2DE64D-3E9E-21D8-D2EE-74CE92AAD72F}"/>
              </a:ext>
            </a:extLst>
          </p:cNvPr>
          <p:cNvGrpSpPr/>
          <p:nvPr/>
        </p:nvGrpSpPr>
        <p:grpSpPr>
          <a:xfrm>
            <a:off x="16618970" y="3596993"/>
            <a:ext cx="701988" cy="3099039"/>
            <a:chOff x="16618970" y="3596984"/>
            <a:chExt cx="701988" cy="3099040"/>
          </a:xfrm>
        </p:grpSpPr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421CB719-2075-13CB-5A22-2AAFF4F66B5B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97F44320-3671-34C5-2A6B-233ACC0FA707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A92816CD-4762-A026-C143-8289613E9CAE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176" name="图片 175">
              <a:extLst>
                <a:ext uri="{FF2B5EF4-FFF2-40B4-BE49-F238E27FC236}">
                  <a16:creationId xmlns:a16="http://schemas.microsoft.com/office/drawing/2014/main" id="{10B9D781-9611-0AF9-1CD4-1DDD06AA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20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4342</TotalTime>
  <Words>140</Words>
  <Application>Microsoft Office PowerPoint</Application>
  <PresentationFormat>自定义</PresentationFormat>
  <Paragraphs>67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137</cp:revision>
  <dcterms:created xsi:type="dcterms:W3CDTF">2022-04-05T09:10:02Z</dcterms:created>
  <dcterms:modified xsi:type="dcterms:W3CDTF">2025-07-03T02:16:44Z</dcterms:modified>
</cp:coreProperties>
</file>